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qM1p1YfLOxcc65c8uuwsFuyAn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ubuntu-tw.org/modules/tinyd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2030410"/>
            <a:ext cx="7005134" cy="4827590"/>
          </a:xfrm>
          <a:custGeom>
            <a:avLst/>
            <a:gdLst/>
            <a:ahLst/>
            <a:cxnLst/>
            <a:rect l="l" t="t" r="r" b="b"/>
            <a:pathLst>
              <a:path w="7005134" h="4827590" extrusionOk="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1"/>
          <p:cNvCxnSpPr/>
          <p:nvPr/>
        </p:nvCxnSpPr>
        <p:spPr>
          <a:xfrm>
            <a:off x="1272540" y="4450080"/>
            <a:ext cx="1234440" cy="0"/>
          </a:xfrm>
          <a:prstGeom prst="straightConnector1">
            <a:avLst/>
          </a:prstGeom>
          <a:noFill/>
          <a:ln w="508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"/>
          <p:cNvSpPr/>
          <p:nvPr/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158239" y="1122363"/>
            <a:ext cx="557080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zh-TW" sz="6600">
                <a:solidFill>
                  <a:srgbClr val="262626"/>
                </a:solidFill>
              </a:rPr>
              <a:t>VMware </a:t>
            </a:r>
            <a:br>
              <a:rPr lang="zh-TW" sz="6600">
                <a:solidFill>
                  <a:srgbClr val="262626"/>
                </a:solidFill>
              </a:rPr>
            </a:br>
            <a:r>
              <a:rPr lang="zh-TW" sz="6600">
                <a:solidFill>
                  <a:srgbClr val="262626"/>
                </a:solidFill>
              </a:rPr>
              <a:t>安裝 Ubuntu</a:t>
            </a:r>
            <a:endParaRPr sz="66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安裝成功畫面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B20157-2B83-487B-872D-6317785B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9733" y="1752393"/>
            <a:ext cx="5702527" cy="4702631"/>
          </a:xfrm>
          <a:prstGeom prst="rect">
            <a:avLst/>
          </a:prstGeom>
        </p:spPr>
      </p:pic>
      <p:sp>
        <p:nvSpPr>
          <p:cNvPr id="2" name="Google Shape;167;p11">
            <a:extLst>
              <a:ext uri="{FF2B5EF4-FFF2-40B4-BE49-F238E27FC236}">
                <a16:creationId xmlns:a16="http://schemas.microsoft.com/office/drawing/2014/main" id="{199391AF-16E3-C3A6-4B5A-A73FCF47DC46}"/>
              </a:ext>
            </a:extLst>
          </p:cNvPr>
          <p:cNvSpPr/>
          <p:nvPr/>
        </p:nvSpPr>
        <p:spPr>
          <a:xfrm rot="10800000" flipH="1">
            <a:off x="5548477" y="2881522"/>
            <a:ext cx="3125006" cy="5474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233EC3-422C-C0B8-571A-AA42758AC5D7}"/>
              </a:ext>
            </a:extLst>
          </p:cNvPr>
          <p:cNvSpPr txBox="1"/>
          <p:nvPr/>
        </p:nvSpPr>
        <p:spPr>
          <a:xfrm>
            <a:off x="8871011" y="3001371"/>
            <a:ext cx="1613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創建虛擬機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6EDD10-820B-5DF1-997C-27AEC7D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96" y="1623602"/>
            <a:ext cx="4533900" cy="4587492"/>
          </a:xfrm>
          <a:prstGeom prst="rect">
            <a:avLst/>
          </a:prstGeom>
        </p:spPr>
      </p:pic>
      <p:pic>
        <p:nvPicPr>
          <p:cNvPr id="166" name="Google Shape;166;p11"/>
          <p:cNvPicPr preferRelativeResize="0">
            <a:picLocks noGrp="1"/>
          </p:cNvPicPr>
          <p:nvPr>
            <p:ph type="body" idx="1"/>
          </p:nvPr>
        </p:nvPicPr>
        <p:blipFill>
          <a:blip r:embed="rId4"/>
          <a:srcRect/>
          <a:stretch/>
        </p:blipFill>
        <p:spPr>
          <a:xfrm>
            <a:off x="1223038" y="1791493"/>
            <a:ext cx="4533900" cy="441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/>
          <p:nvPr/>
        </p:nvSpPr>
        <p:spPr>
          <a:xfrm rot="10800000" flipH="1">
            <a:off x="1429238" y="4834610"/>
            <a:ext cx="3392854" cy="4532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/>
          <p:nvPr/>
        </p:nvSpPr>
        <p:spPr>
          <a:xfrm rot="10800000" flipH="1">
            <a:off x="4041531" y="5896707"/>
            <a:ext cx="780561" cy="2305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/>
          <p:nvPr/>
        </p:nvSpPr>
        <p:spPr>
          <a:xfrm rot="10800000" flipH="1">
            <a:off x="9498319" y="5898641"/>
            <a:ext cx="774700" cy="2344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14">
            <a:extLst>
              <a:ext uri="{FF2B5EF4-FFF2-40B4-BE49-F238E27FC236}">
                <a16:creationId xmlns:a16="http://schemas.microsoft.com/office/drawing/2014/main" id="{227C4A7D-69C0-70CF-957E-CC8A84E24A0A}"/>
              </a:ext>
            </a:extLst>
          </p:cNvPr>
          <p:cNvSpPr txBox="1">
            <a:spLocks/>
          </p:cNvSpPr>
          <p:nvPr/>
        </p:nvSpPr>
        <p:spPr>
          <a:xfrm>
            <a:off x="838200" y="3820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zh-TW" altLang="en-US" dirty="0"/>
              <a:t>安裝</a:t>
            </a:r>
            <a:r>
              <a:rPr lang="en-US" altLang="zh-TW" dirty="0"/>
              <a:t>Ubuntu 20.04</a:t>
            </a:r>
            <a:r>
              <a:rPr lang="zh-TW" altLang="en-US" dirty="0"/>
              <a:t>於</a:t>
            </a:r>
            <a:r>
              <a:rPr lang="en-US" altLang="zh-TW" dirty="0"/>
              <a:t>VMware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34A18E-9313-D720-74D2-E767B8EF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2221" y="2069979"/>
            <a:ext cx="4076700" cy="4076700"/>
          </a:xfrm>
          <a:prstGeom prst="rect">
            <a:avLst/>
          </a:prstGeom>
        </p:spPr>
      </p:pic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選擇安裝路徑，此處為預設路徑</a:t>
            </a:r>
            <a:endParaRPr dirty="0"/>
          </a:p>
        </p:txBody>
      </p:sp>
      <p:pic>
        <p:nvPicPr>
          <p:cNvPr id="175" name="Google Shape;175;p12"/>
          <p:cNvPicPr preferRelativeResize="0">
            <a:picLocks noGrp="1"/>
          </p:cNvPicPr>
          <p:nvPr>
            <p:ph type="body" idx="1"/>
          </p:nvPr>
        </p:nvPicPr>
        <p:blipFill>
          <a:blip r:embed="rId4"/>
          <a:srcRect/>
          <a:stretch/>
        </p:blipFill>
        <p:spPr>
          <a:xfrm>
            <a:off x="1449579" y="1965040"/>
            <a:ext cx="4247836" cy="4146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/>
          <p:nvPr/>
        </p:nvSpPr>
        <p:spPr>
          <a:xfrm rot="10800000" flipH="1">
            <a:off x="9135208" y="5877165"/>
            <a:ext cx="735623" cy="17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2"/>
          <p:cNvSpPr/>
          <p:nvPr/>
        </p:nvSpPr>
        <p:spPr>
          <a:xfrm rot="10800000" flipH="1">
            <a:off x="4080366" y="5830274"/>
            <a:ext cx="718280" cy="2344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2"/>
          <p:cNvSpPr/>
          <p:nvPr/>
        </p:nvSpPr>
        <p:spPr>
          <a:xfrm rot="10800000" flipH="1">
            <a:off x="6657731" y="4110892"/>
            <a:ext cx="1884484" cy="20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修改記憶體容量(視自身電腦記憶體而定)</a:t>
            </a:r>
            <a:endParaRPr sz="2800" dirty="0"/>
          </a:p>
        </p:txBody>
      </p:sp>
      <p:pic>
        <p:nvPicPr>
          <p:cNvPr id="185" name="Google Shape;185;p13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1200603" y="1825624"/>
            <a:ext cx="4538329" cy="444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>
            <a:picLocks noGrp="1"/>
          </p:cNvPicPr>
          <p:nvPr>
            <p:ph type="body" idx="2"/>
          </p:nvPr>
        </p:nvPicPr>
        <p:blipFill>
          <a:blip r:embed="rId4"/>
          <a:srcRect/>
          <a:stretch/>
        </p:blipFill>
        <p:spPr>
          <a:xfrm>
            <a:off x="6246339" y="1825624"/>
            <a:ext cx="5392286" cy="491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/>
          <p:nvPr/>
        </p:nvSpPr>
        <p:spPr>
          <a:xfrm rot="10800000" flipH="1">
            <a:off x="1397975" y="4779903"/>
            <a:ext cx="1540609" cy="2422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3"/>
          <p:cNvSpPr/>
          <p:nvPr/>
        </p:nvSpPr>
        <p:spPr>
          <a:xfrm rot="10800000" flipH="1">
            <a:off x="8704835" y="2821352"/>
            <a:ext cx="2845014" cy="22664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4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783429" y="1825625"/>
            <a:ext cx="5185632" cy="485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/>
          <p:nvPr/>
        </p:nvSpPr>
        <p:spPr>
          <a:xfrm rot="10800000" flipH="1">
            <a:off x="3065013" y="3067006"/>
            <a:ext cx="2767615" cy="3619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2B3D5F-F6BC-A3AF-D252-2E8EF485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621" y="3440097"/>
            <a:ext cx="4282812" cy="5526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2B1AC6D-C89E-8FED-2580-740323904F28}"/>
              </a:ext>
            </a:extLst>
          </p:cNvPr>
          <p:cNvSpPr txBox="1"/>
          <p:nvPr/>
        </p:nvSpPr>
        <p:spPr>
          <a:xfrm>
            <a:off x="6971190" y="3074386"/>
            <a:ext cx="506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選取之前下載的</a:t>
            </a:r>
            <a:r>
              <a:rPr lang="en-US" altLang="zh-TW" sz="1400" dirty="0"/>
              <a:t>ubuntu</a:t>
            </a:r>
            <a:r>
              <a:rPr lang="zh-TW" altLang="en-US" sz="1400" dirty="0"/>
              <a:t>光碟映像檔</a:t>
            </a:r>
          </a:p>
        </p:txBody>
      </p:sp>
      <p:sp>
        <p:nvSpPr>
          <p:cNvPr id="8" name="Google Shape;197;p14">
            <a:extLst>
              <a:ext uri="{FF2B5EF4-FFF2-40B4-BE49-F238E27FC236}">
                <a16:creationId xmlns:a16="http://schemas.microsoft.com/office/drawing/2014/main" id="{C4EB4EB8-924C-9429-1D8E-BF4375E28F67}"/>
              </a:ext>
            </a:extLst>
          </p:cNvPr>
          <p:cNvSpPr/>
          <p:nvPr/>
        </p:nvSpPr>
        <p:spPr>
          <a:xfrm rot="10800000" flipH="1">
            <a:off x="4820575" y="6492874"/>
            <a:ext cx="551894" cy="1831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89194C3-5E5F-93A6-196E-6FE17726B8E1}"/>
              </a:ext>
            </a:extLst>
          </p:cNvPr>
          <p:cNvSpPr txBox="1"/>
          <p:nvPr/>
        </p:nvSpPr>
        <p:spPr>
          <a:xfrm>
            <a:off x="6096000" y="6368231"/>
            <a:ext cx="506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選取後關閉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8F2B6491-6127-3E10-D364-D1D7740A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800" dirty="0"/>
              <a:t>使用</a:t>
            </a:r>
            <a:r>
              <a:rPr lang="en-US" altLang="zh-TW" sz="2800" dirty="0"/>
              <a:t>ubuntu</a:t>
            </a:r>
            <a:r>
              <a:rPr lang="zh-TW" altLang="en-US" sz="2800" dirty="0"/>
              <a:t>映像檔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5;p13">
            <a:extLst>
              <a:ext uri="{FF2B5EF4-FFF2-40B4-BE49-F238E27FC236}">
                <a16:creationId xmlns:a16="http://schemas.microsoft.com/office/drawing/2014/main" id="{851B3516-D73A-D67D-68A3-B6A218A9DE15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3029403" y="1825624"/>
            <a:ext cx="4538329" cy="44423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14">
            <a:extLst>
              <a:ext uri="{FF2B5EF4-FFF2-40B4-BE49-F238E27FC236}">
                <a16:creationId xmlns:a16="http://schemas.microsoft.com/office/drawing/2014/main" id="{A980BCB2-09DE-F0A6-EE68-9025A31027E8}"/>
              </a:ext>
            </a:extLst>
          </p:cNvPr>
          <p:cNvSpPr/>
          <p:nvPr/>
        </p:nvSpPr>
        <p:spPr>
          <a:xfrm rot="10800000" flipH="1">
            <a:off x="5814874" y="5983550"/>
            <a:ext cx="867500" cy="1975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12">
            <a:extLst>
              <a:ext uri="{FF2B5EF4-FFF2-40B4-BE49-F238E27FC236}">
                <a16:creationId xmlns:a16="http://schemas.microsoft.com/office/drawing/2014/main" id="{D2373B38-31B1-B419-886F-639968A6A538}"/>
              </a:ext>
            </a:extLst>
          </p:cNvPr>
          <p:cNvSpPr txBox="1">
            <a:spLocks/>
          </p:cNvSpPr>
          <p:nvPr/>
        </p:nvSpPr>
        <p:spPr>
          <a:xfrm>
            <a:off x="838200" y="50006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altLang="zh-TW" dirty="0"/>
              <a:t>Finish</a:t>
            </a:r>
            <a:r>
              <a:rPr lang="zh-TW" altLang="en-US" dirty="0"/>
              <a:t> 完成設定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完成設定後回到主畫面點選Play</a:t>
            </a:r>
            <a:endParaRPr sz="2800"/>
          </a:p>
        </p:txBody>
      </p:sp>
      <p:pic>
        <p:nvPicPr>
          <p:cNvPr id="213" name="Google Shape;213;p16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2816801" y="1690688"/>
            <a:ext cx="6558397" cy="48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 rot="10800000" flipH="1">
            <a:off x="5699775" y="5666761"/>
            <a:ext cx="1454639" cy="2735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開始安裝Ubuntu</a:t>
            </a:r>
            <a:endParaRPr sz="2800"/>
          </a:p>
        </p:txBody>
      </p:sp>
      <p:pic>
        <p:nvPicPr>
          <p:cNvPr id="220" name="Google Shape;220;p17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908413" y="2161125"/>
            <a:ext cx="5330312" cy="3680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/>
          <p:nvPr/>
        </p:nvSpPr>
        <p:spPr>
          <a:xfrm rot="10800000" flipH="1">
            <a:off x="1049916" y="4290645"/>
            <a:ext cx="687755" cy="1406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 rot="10800000" flipH="1">
            <a:off x="4425099" y="4278629"/>
            <a:ext cx="1132322" cy="2223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052743-239B-DDE9-66A1-EC64217C0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06" y="2161124"/>
            <a:ext cx="5137137" cy="3680337"/>
          </a:xfrm>
          <a:prstGeom prst="rect">
            <a:avLst/>
          </a:prstGeom>
        </p:spPr>
      </p:pic>
      <p:sp>
        <p:nvSpPr>
          <p:cNvPr id="4" name="Google Shape;244;p19">
            <a:extLst>
              <a:ext uri="{FF2B5EF4-FFF2-40B4-BE49-F238E27FC236}">
                <a16:creationId xmlns:a16="http://schemas.microsoft.com/office/drawing/2014/main" id="{0554D8A2-F52E-3633-F0B3-B62B381FD22B}"/>
              </a:ext>
            </a:extLst>
          </p:cNvPr>
          <p:cNvSpPr/>
          <p:nvPr/>
        </p:nvSpPr>
        <p:spPr>
          <a:xfrm rot="10800000" flipH="1">
            <a:off x="10707078" y="5702310"/>
            <a:ext cx="847936" cy="1953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45;p19">
            <a:extLst>
              <a:ext uri="{FF2B5EF4-FFF2-40B4-BE49-F238E27FC236}">
                <a16:creationId xmlns:a16="http://schemas.microsoft.com/office/drawing/2014/main" id="{B60B646D-B793-D954-FAB8-731A097A61EA}"/>
              </a:ext>
            </a:extLst>
          </p:cNvPr>
          <p:cNvSpPr/>
          <p:nvPr/>
        </p:nvSpPr>
        <p:spPr>
          <a:xfrm rot="10800000" flipH="1">
            <a:off x="6613736" y="3969633"/>
            <a:ext cx="2470638" cy="2266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6;p19">
            <a:extLst>
              <a:ext uri="{FF2B5EF4-FFF2-40B4-BE49-F238E27FC236}">
                <a16:creationId xmlns:a16="http://schemas.microsoft.com/office/drawing/2014/main" id="{D2C1FB01-9CA6-4C05-A6D7-CE4123F77B02}"/>
              </a:ext>
            </a:extLst>
          </p:cNvPr>
          <p:cNvSpPr/>
          <p:nvPr/>
        </p:nvSpPr>
        <p:spPr>
          <a:xfrm rot="10800000" flipH="1">
            <a:off x="9084374" y="3053654"/>
            <a:ext cx="2492108" cy="2266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6E6484-FEF1-651E-F8EC-DD7C7FFA3CA2}"/>
              </a:ext>
            </a:extLst>
          </p:cNvPr>
          <p:cNvSpPr txBox="1"/>
          <p:nvPr/>
        </p:nvSpPr>
        <p:spPr>
          <a:xfrm>
            <a:off x="838200" y="5918322"/>
            <a:ext cx="506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下拉選單有中文，但建議選擇英文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95D9E4-8327-2DED-28CE-FF2A2384E2C5}"/>
              </a:ext>
            </a:extLst>
          </p:cNvPr>
          <p:cNvSpPr txBox="1"/>
          <p:nvPr/>
        </p:nvSpPr>
        <p:spPr>
          <a:xfrm>
            <a:off x="6488084" y="5918322"/>
            <a:ext cx="5066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/>
              <a:t>若是因為畫面解析度無法按到</a:t>
            </a:r>
            <a:r>
              <a:rPr lang="en-US" altLang="zh-TW" sz="1400" b="1" dirty="0"/>
              <a:t>continue</a:t>
            </a:r>
          </a:p>
          <a:p>
            <a:r>
              <a:rPr lang="zh-TW" altLang="en-US" sz="1400" b="1" dirty="0"/>
              <a:t>可用</a:t>
            </a:r>
            <a:r>
              <a:rPr lang="en-US" altLang="zh-TW" sz="1400" b="1" dirty="0"/>
              <a:t>Alt+F7</a:t>
            </a:r>
            <a:r>
              <a:rPr lang="zh-TW" altLang="en-US" sz="1400" b="1" dirty="0"/>
              <a:t>拖曳介面選取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此處按照預設設定即可</a:t>
            </a:r>
            <a:endParaRPr/>
          </a:p>
        </p:txBody>
      </p:sp>
      <p:pic>
        <p:nvPicPr>
          <p:cNvPr id="231" name="Google Shape;231;p18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6096000" y="2055813"/>
            <a:ext cx="5159829" cy="390252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/>
          <p:nvPr/>
        </p:nvSpPr>
        <p:spPr>
          <a:xfrm rot="10800000" flipH="1">
            <a:off x="6392371" y="3073514"/>
            <a:ext cx="4314099" cy="35548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/>
          <p:nvPr/>
        </p:nvSpPr>
        <p:spPr>
          <a:xfrm rot="10800000" flipH="1">
            <a:off x="10412905" y="5770772"/>
            <a:ext cx="755204" cy="18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21;p17">
            <a:extLst>
              <a:ext uri="{FF2B5EF4-FFF2-40B4-BE49-F238E27FC236}">
                <a16:creationId xmlns:a16="http://schemas.microsoft.com/office/drawing/2014/main" id="{CD6707E8-8026-8084-C577-0216C7EB1C4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838200" y="2160179"/>
            <a:ext cx="4858446" cy="34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4;p17">
            <a:extLst>
              <a:ext uri="{FF2B5EF4-FFF2-40B4-BE49-F238E27FC236}">
                <a16:creationId xmlns:a16="http://schemas.microsoft.com/office/drawing/2014/main" id="{B2FCF41A-F7CC-B4D5-F953-AE7FC2F67360}"/>
              </a:ext>
            </a:extLst>
          </p:cNvPr>
          <p:cNvSpPr/>
          <p:nvPr/>
        </p:nvSpPr>
        <p:spPr>
          <a:xfrm rot="10800000" flipH="1">
            <a:off x="936171" y="3053319"/>
            <a:ext cx="2661905" cy="31131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5;p17">
            <a:extLst>
              <a:ext uri="{FF2B5EF4-FFF2-40B4-BE49-F238E27FC236}">
                <a16:creationId xmlns:a16="http://schemas.microsoft.com/office/drawing/2014/main" id="{31001BF4-937C-4D57-4091-66057554F5FD}"/>
              </a:ext>
            </a:extLst>
          </p:cNvPr>
          <p:cNvSpPr/>
          <p:nvPr/>
        </p:nvSpPr>
        <p:spPr>
          <a:xfrm rot="10800000" flipH="1">
            <a:off x="936169" y="3807164"/>
            <a:ext cx="2037849" cy="3830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5;p17">
            <a:extLst>
              <a:ext uri="{FF2B5EF4-FFF2-40B4-BE49-F238E27FC236}">
                <a16:creationId xmlns:a16="http://schemas.microsoft.com/office/drawing/2014/main" id="{1DEAD3A5-6EF9-608E-422D-CF735F1469DF}"/>
              </a:ext>
            </a:extLst>
          </p:cNvPr>
          <p:cNvSpPr/>
          <p:nvPr/>
        </p:nvSpPr>
        <p:spPr>
          <a:xfrm rot="10800000" flipH="1">
            <a:off x="4864963" y="5495278"/>
            <a:ext cx="685059" cy="2574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6267742" y="2165308"/>
            <a:ext cx="5045529" cy="3831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 rot="10800000" flipH="1">
            <a:off x="10506760" y="5841327"/>
            <a:ext cx="661349" cy="155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2;p18">
            <a:extLst>
              <a:ext uri="{FF2B5EF4-FFF2-40B4-BE49-F238E27FC236}">
                <a16:creationId xmlns:a16="http://schemas.microsoft.com/office/drawing/2014/main" id="{5703135E-1990-8172-83AD-E90A674E0E2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838200" y="2203600"/>
            <a:ext cx="5181600" cy="37354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35;p18">
            <a:extLst>
              <a:ext uri="{FF2B5EF4-FFF2-40B4-BE49-F238E27FC236}">
                <a16:creationId xmlns:a16="http://schemas.microsoft.com/office/drawing/2014/main" id="{C4D26A2A-2518-E2D1-829B-E70377E3C355}"/>
              </a:ext>
            </a:extLst>
          </p:cNvPr>
          <p:cNvSpPr/>
          <p:nvPr/>
        </p:nvSpPr>
        <p:spPr>
          <a:xfrm rot="10800000" flipH="1">
            <a:off x="5254323" y="5037016"/>
            <a:ext cx="702594" cy="2274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8078" y="2159053"/>
            <a:ext cx="5313375" cy="4174024"/>
          </a:xfrm>
          <a:prstGeom prst="rect">
            <a:avLst/>
          </a:prstGeom>
        </p:spPr>
      </p:pic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ct val="100000"/>
            </a:pPr>
            <a:r>
              <a:rPr lang="en-US" altLang="zh-TW" sz="3100" dirty="0">
                <a:hlinkClick r:id="rId4"/>
              </a:rPr>
              <a:t>https://www.ubuntu-tw.org/modules/tinyd0/</a:t>
            </a:r>
            <a:r>
              <a:rPr lang="zh-TW" altLang="en-US" sz="3100" dirty="0"/>
              <a:t> </a:t>
            </a:r>
            <a:br>
              <a:rPr lang="en-US" altLang="zh-TW" sz="3100" dirty="0"/>
            </a:br>
            <a:r>
              <a:rPr lang="en-US" altLang="zh-TW" sz="3100" dirty="0"/>
              <a:t>Ubuntu </a:t>
            </a:r>
            <a:r>
              <a:rPr lang="zh-TW" altLang="en-US" sz="3100" dirty="0"/>
              <a:t>正體中文站</a:t>
            </a:r>
            <a:endParaRPr sz="1800" dirty="0"/>
          </a:p>
        </p:txBody>
      </p:sp>
      <p:sp>
        <p:nvSpPr>
          <p:cNvPr id="95" name="Google Shape;95;p2"/>
          <p:cNvSpPr/>
          <p:nvPr/>
        </p:nvSpPr>
        <p:spPr>
          <a:xfrm>
            <a:off x="3353184" y="3429000"/>
            <a:ext cx="5313375" cy="107761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62B0D0-C8B9-A11D-7CA0-EAF0687FD415}"/>
              </a:ext>
            </a:extLst>
          </p:cNvPr>
          <p:cNvSpPr txBox="1"/>
          <p:nvPr/>
        </p:nvSpPr>
        <p:spPr>
          <a:xfrm>
            <a:off x="1533423" y="1695130"/>
            <a:ext cx="9084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000" dirty="0"/>
              <a:t>選擇桌面版本</a:t>
            </a:r>
            <a:r>
              <a:rPr lang="zh-TW" altLang="en-US" sz="2000" dirty="0"/>
              <a:t> </a:t>
            </a:r>
            <a:r>
              <a:rPr lang="zh-TW" altLang="zh-TW" sz="2000" dirty="0"/>
              <a:t>→</a:t>
            </a:r>
            <a:r>
              <a:rPr lang="zh-TW" altLang="en-US" sz="2000" dirty="0"/>
              <a:t> </a:t>
            </a:r>
            <a:r>
              <a:rPr lang="en-US" altLang="zh-TW" sz="2000" dirty="0"/>
              <a:t>20</a:t>
            </a:r>
            <a:r>
              <a:rPr lang="zh-TW" altLang="zh-TW" sz="2000" dirty="0"/>
              <a:t>.04</a:t>
            </a:r>
            <a:r>
              <a:rPr lang="zh-TW" altLang="en-US" sz="2000" dirty="0"/>
              <a:t> </a:t>
            </a:r>
            <a:r>
              <a:rPr lang="zh-TW" altLang="zh-TW" sz="2000" dirty="0"/>
              <a:t>LTS版本</a:t>
            </a:r>
            <a:r>
              <a:rPr lang="zh-TW" altLang="en-US" sz="2000" dirty="0"/>
              <a:t> </a:t>
            </a:r>
            <a:r>
              <a:rPr lang="zh-TW" altLang="zh-TW" sz="2000" dirty="0"/>
              <a:t>→</a:t>
            </a:r>
            <a:r>
              <a:rPr lang="zh-TW" altLang="en-US" sz="2000" dirty="0"/>
              <a:t> </a:t>
            </a:r>
            <a:r>
              <a:rPr lang="zh-TW" altLang="zh-TW" sz="2000" dirty="0"/>
              <a:t>視自身電腦選擇32/64位元版本→</a:t>
            </a:r>
            <a:r>
              <a:rPr lang="zh-TW" altLang="en-US" sz="2000" dirty="0"/>
              <a:t> 開始下載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4E94B9-83D8-AB9B-137C-243647A5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991" y="3429000"/>
            <a:ext cx="3026485" cy="3905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A20D7A-A06F-3BC1-06C8-40ADD77A3BF2}"/>
              </a:ext>
            </a:extLst>
          </p:cNvPr>
          <p:cNvSpPr txBox="1"/>
          <p:nvPr/>
        </p:nvSpPr>
        <p:spPr>
          <a:xfrm>
            <a:off x="8986155" y="3070615"/>
            <a:ext cx="3007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下載後會是光碟映像檔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填寫使用者資訊，並等待安裝……</a:t>
            </a:r>
            <a:endParaRPr sz="2800"/>
          </a:p>
        </p:txBody>
      </p:sp>
      <p:pic>
        <p:nvPicPr>
          <p:cNvPr id="252" name="Google Shape;252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838200" y="2099565"/>
            <a:ext cx="5181600" cy="380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>
            <a:picLocks noGrp="1"/>
          </p:cNvPicPr>
          <p:nvPr>
            <p:ph type="body" idx="2"/>
          </p:nvPr>
        </p:nvPicPr>
        <p:blipFill>
          <a:blip r:embed="rId4"/>
          <a:srcRect/>
          <a:stretch/>
        </p:blipFill>
        <p:spPr>
          <a:xfrm>
            <a:off x="6172200" y="2070415"/>
            <a:ext cx="5181600" cy="386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安裝完成</a:t>
            </a:r>
            <a:endParaRPr/>
          </a:p>
        </p:txBody>
      </p:sp>
      <p:pic>
        <p:nvPicPr>
          <p:cNvPr id="259" name="Google Shape;259;p21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3205969" y="1690688"/>
            <a:ext cx="5780061" cy="441574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/>
          <p:nvPr/>
        </p:nvSpPr>
        <p:spPr>
          <a:xfrm rot="10800000" flipH="1">
            <a:off x="6942119" y="4337159"/>
            <a:ext cx="834720" cy="1993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C68DEB3-0CA6-4868-0FE0-344170B0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25" y="2041212"/>
            <a:ext cx="6520750" cy="4760754"/>
          </a:xfrm>
          <a:prstGeom prst="rect">
            <a:avLst/>
          </a:prstGeom>
        </p:spPr>
      </p:pic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9483879" y="2846040"/>
            <a:ext cx="3568082" cy="78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000" dirty="0"/>
              <a:t>點選右上角</a:t>
            </a:r>
            <a:br>
              <a:rPr lang="en-US" altLang="zh-TW" sz="2000" dirty="0"/>
            </a:br>
            <a:r>
              <a:rPr lang="zh-TW" sz="2000" dirty="0"/>
              <a:t>進入系統設定值</a:t>
            </a:r>
            <a:endParaRPr sz="2000" dirty="0"/>
          </a:p>
        </p:txBody>
      </p:sp>
      <p:sp>
        <p:nvSpPr>
          <p:cNvPr id="273" name="Google Shape;273;p23"/>
          <p:cNvSpPr/>
          <p:nvPr/>
        </p:nvSpPr>
        <p:spPr>
          <a:xfrm rot="10800000" flipH="1">
            <a:off x="7425535" y="3105458"/>
            <a:ext cx="1188916" cy="1660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5;p22">
            <a:extLst>
              <a:ext uri="{FF2B5EF4-FFF2-40B4-BE49-F238E27FC236}">
                <a16:creationId xmlns:a16="http://schemas.microsoft.com/office/drawing/2014/main" id="{EC6A42FB-E48A-A993-89E4-187FCCD1F30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zh-TW" altLang="en-US" dirty="0"/>
              <a:t>重開後進入系統調螢幕解析度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點選顯示器</a:t>
            </a:r>
            <a:endParaRPr/>
          </a:p>
        </p:txBody>
      </p:sp>
      <p:pic>
        <p:nvPicPr>
          <p:cNvPr id="279" name="Google Shape;279;p24"/>
          <p:cNvPicPr preferRelativeResize="0">
            <a:picLocks noGrp="1"/>
          </p:cNvPicPr>
          <p:nvPr>
            <p:ph type="body" idx="2"/>
          </p:nvPr>
        </p:nvPicPr>
        <p:blipFill>
          <a:blip r:embed="rId3"/>
          <a:srcRect/>
          <a:stretch/>
        </p:blipFill>
        <p:spPr>
          <a:xfrm>
            <a:off x="2973962" y="1589102"/>
            <a:ext cx="6622799" cy="4785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"/>
          <p:cNvSpPr/>
          <p:nvPr/>
        </p:nvSpPr>
        <p:spPr>
          <a:xfrm rot="10800000" flipH="1">
            <a:off x="3453954" y="5564248"/>
            <a:ext cx="1668462" cy="3482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電腦, 監視器 的圖片&#10;&#10;自動產生的描述">
            <a:extLst>
              <a:ext uri="{FF2B5EF4-FFF2-40B4-BE49-F238E27FC236}">
                <a16:creationId xmlns:a16="http://schemas.microsoft.com/office/drawing/2014/main" id="{0BF1E076-0E32-8F30-048D-8D24D41B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1598153"/>
            <a:ext cx="9570128" cy="4894722"/>
          </a:xfrm>
          <a:prstGeom prst="rect">
            <a:avLst/>
          </a:prstGeom>
        </p:spPr>
      </p:pic>
      <p:sp>
        <p:nvSpPr>
          <p:cNvPr id="285" name="Google Shape;28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調整自身螢幕解析度</a:t>
            </a:r>
            <a:endParaRPr sz="2800" dirty="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8566951" y="2068496"/>
            <a:ext cx="374380" cy="20153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解析度調整完畢，</a:t>
            </a:r>
            <a:r>
              <a:rPr lang="zh-TW" altLang="en-US" sz="2800" dirty="0"/>
              <a:t>左下角可找到</a:t>
            </a:r>
            <a:r>
              <a:rPr lang="en-US" altLang="zh-TW" sz="2800" dirty="0"/>
              <a:t>Terminal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BFC15D-A5DC-08BF-4011-2273828F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56" y="1600883"/>
            <a:ext cx="9179511" cy="4675813"/>
          </a:xfrm>
          <a:prstGeom prst="rect">
            <a:avLst/>
          </a:prstGeom>
        </p:spPr>
      </p:pic>
      <p:sp>
        <p:nvSpPr>
          <p:cNvPr id="6" name="Google Shape;287;p25">
            <a:extLst>
              <a:ext uri="{FF2B5EF4-FFF2-40B4-BE49-F238E27FC236}">
                <a16:creationId xmlns:a16="http://schemas.microsoft.com/office/drawing/2014/main" id="{AB9E5090-6310-F43D-3186-82365590E5EB}"/>
              </a:ext>
            </a:extLst>
          </p:cNvPr>
          <p:cNvSpPr/>
          <p:nvPr/>
        </p:nvSpPr>
        <p:spPr>
          <a:xfrm rot="10800000" flipH="1">
            <a:off x="1695635" y="5983548"/>
            <a:ext cx="445401" cy="36398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9210" y="1375460"/>
            <a:ext cx="8353579" cy="4975665"/>
          </a:xfrm>
          <a:prstGeom prst="rect">
            <a:avLst/>
          </a:prstGeom>
        </p:spPr>
      </p:pic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altLang="zh-TW" sz="3100" u="sng" dirty="0">
                <a:solidFill>
                  <a:schemeClr val="hlink"/>
                </a:solidFill>
              </a:rPr>
              <a:t>https://www.vmware.com/tw/products/workstation-player/workstation-player-evaluation.html</a:t>
            </a:r>
            <a:br>
              <a:rPr lang="zh-TW" sz="3100" dirty="0"/>
            </a:br>
            <a:r>
              <a:rPr lang="zh-TW" sz="2200" dirty="0"/>
              <a:t>開始下載VMware Workstation Player，選擇Operating Systems版本</a:t>
            </a:r>
            <a:br>
              <a:rPr lang="zh-TW" sz="2200" dirty="0"/>
            </a:br>
            <a:endParaRPr sz="2200" dirty="0"/>
          </a:p>
        </p:txBody>
      </p:sp>
      <p:sp>
        <p:nvSpPr>
          <p:cNvPr id="102" name="Google Shape;102;p3"/>
          <p:cNvSpPr/>
          <p:nvPr/>
        </p:nvSpPr>
        <p:spPr>
          <a:xfrm>
            <a:off x="1932259" y="5191099"/>
            <a:ext cx="3930627" cy="10699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8BC142A-8CDA-C6B6-8FAC-B3F73FF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09" y="1690688"/>
            <a:ext cx="5755782" cy="4544038"/>
          </a:xfrm>
          <a:prstGeom prst="rect">
            <a:avLst/>
          </a:prstGeom>
        </p:spPr>
      </p:pic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VMware Workstation </a:t>
            </a:r>
            <a:r>
              <a:rPr lang="en-US" altLang="zh-TW" dirty="0"/>
              <a:t>17</a:t>
            </a:r>
            <a:r>
              <a:rPr lang="zh-TW" dirty="0"/>
              <a:t> Player安裝流程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53237A-C79C-C2FB-6CEF-18D54019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712" y="2055731"/>
            <a:ext cx="4733925" cy="37242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4527D5-F322-48CD-A756-67CE9DE5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0898" y="2111721"/>
            <a:ext cx="4660260" cy="3677163"/>
          </a:xfrm>
          <a:prstGeom prst="rect">
            <a:avLst/>
          </a:prstGeom>
        </p:spPr>
      </p:pic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 rot="10800000" flipH="1">
            <a:off x="3899270" y="5422642"/>
            <a:ext cx="654975" cy="1791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 rot="10800000" flipH="1">
            <a:off x="8928585" y="5484580"/>
            <a:ext cx="668176" cy="1882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7;p5"/>
          <p:cNvSpPr/>
          <p:nvPr/>
        </p:nvSpPr>
        <p:spPr>
          <a:xfrm rot="10800000" flipH="1">
            <a:off x="1113246" y="5003074"/>
            <a:ext cx="149497" cy="1436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0ACB67A-5FD1-46D3-B789-A75F022A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1019" y="2159733"/>
            <a:ext cx="4657862" cy="36866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2FE3F6-6275-4FA9-809D-D4D9FBF86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912" y="2137678"/>
            <a:ext cx="4686954" cy="3702220"/>
          </a:xfrm>
          <a:prstGeom prst="rect">
            <a:avLst/>
          </a:prstGeom>
        </p:spPr>
      </p:pic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4119475" y="5517280"/>
            <a:ext cx="665285" cy="17330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9095257" y="5530788"/>
            <a:ext cx="665285" cy="15979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673B402D-A766-E788-FC1D-959BB805BC4D}"/>
              </a:ext>
            </a:extLst>
          </p:cNvPr>
          <p:cNvGrpSpPr/>
          <p:nvPr/>
        </p:nvGrpSpPr>
        <p:grpSpPr>
          <a:xfrm>
            <a:off x="3211773" y="1512899"/>
            <a:ext cx="5768454" cy="4600751"/>
            <a:chOff x="3211773" y="1512899"/>
            <a:chExt cx="5768454" cy="4600751"/>
          </a:xfrm>
        </p:grpSpPr>
        <p:pic>
          <p:nvPicPr>
            <p:cNvPr id="3" name="圖片 2" descr="一張含有 文字 的圖片&#10;&#10;自動產生的描述">
              <a:extLst>
                <a:ext uri="{FF2B5EF4-FFF2-40B4-BE49-F238E27FC236}">
                  <a16:creationId xmlns:a16="http://schemas.microsoft.com/office/drawing/2014/main" id="{C639752E-14BC-BB6A-0B46-0639A42A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773" y="1512899"/>
              <a:ext cx="5768454" cy="460075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6EF4574-3F7E-4223-BAEE-8E1A61A01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679" t="90923" r="20161" b="4052"/>
            <a:stretch/>
          </p:blipFill>
          <p:spPr>
            <a:xfrm>
              <a:off x="6751513" y="5669530"/>
              <a:ext cx="1149613" cy="2308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開始安裝......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70E5699-B4D9-19FB-E655-9749E5A0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533" y="2814221"/>
            <a:ext cx="4060373" cy="19399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B89AC1-364E-2E6F-CA4A-F70DB6DB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84" y="1787962"/>
            <a:ext cx="5063850" cy="3973645"/>
          </a:xfrm>
          <a:prstGeom prst="rect">
            <a:avLst/>
          </a:prstGeom>
        </p:spPr>
      </p:pic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完成安裝並且重新開機</a:t>
            </a:r>
            <a:endParaRPr dirty="0"/>
          </a:p>
        </p:txBody>
      </p:sp>
      <p:sp>
        <p:nvSpPr>
          <p:cNvPr id="142" name="Google Shape;142;p8"/>
          <p:cNvSpPr/>
          <p:nvPr/>
        </p:nvSpPr>
        <p:spPr>
          <a:xfrm rot="10800000" flipH="1">
            <a:off x="5086904" y="5397623"/>
            <a:ext cx="727969" cy="18643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 rot="10800000" flipH="1">
            <a:off x="7838983" y="4341443"/>
            <a:ext cx="861134" cy="26963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C675A45-238B-FA5A-CEEE-E901A828C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98" y="2156459"/>
            <a:ext cx="3706525" cy="35438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A3F0F94-DA14-473C-8B41-7409612F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06460" y="2156459"/>
            <a:ext cx="3730989" cy="3543856"/>
          </a:xfrm>
          <a:prstGeom prst="rect">
            <a:avLst/>
          </a:prstGeo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47A9EF6B-9AD3-49BE-AC3F-E92E9F3D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2" name="Google Shape;152;p9"/>
          <p:cNvSpPr/>
          <p:nvPr/>
        </p:nvSpPr>
        <p:spPr>
          <a:xfrm rot="10800000" flipH="1">
            <a:off x="3407517" y="5279987"/>
            <a:ext cx="844888" cy="2735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52;p9">
            <a:extLst>
              <a:ext uri="{FF2B5EF4-FFF2-40B4-BE49-F238E27FC236}">
                <a16:creationId xmlns:a16="http://schemas.microsoft.com/office/drawing/2014/main" id="{BF8305E0-B507-4143-A974-5BBBE45D4D10}"/>
              </a:ext>
            </a:extLst>
          </p:cNvPr>
          <p:cNvSpPr/>
          <p:nvPr/>
        </p:nvSpPr>
        <p:spPr>
          <a:xfrm rot="10800000" flipH="1">
            <a:off x="7785717" y="5279988"/>
            <a:ext cx="815567" cy="2735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262</Words>
  <Application>Microsoft Office PowerPoint</Application>
  <PresentationFormat>寬螢幕</PresentationFormat>
  <Paragraphs>30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佈景主題</vt:lpstr>
      <vt:lpstr>VMware  安裝 Ubuntu</vt:lpstr>
      <vt:lpstr>https://www.ubuntu-tw.org/modules/tinyd0/  Ubuntu 正體中文站</vt:lpstr>
      <vt:lpstr>https://www.vmware.com/tw/products/workstation-player/workstation-player-evaluation.html 開始下載VMware Workstation Player，選擇Operating Systems版本 </vt:lpstr>
      <vt:lpstr>VMware Workstation 17 Player安裝流程 </vt:lpstr>
      <vt:lpstr>PowerPoint 簡報</vt:lpstr>
      <vt:lpstr>PowerPoint 簡報</vt:lpstr>
      <vt:lpstr>開始安裝......</vt:lpstr>
      <vt:lpstr>完成安裝並且重新開機</vt:lpstr>
      <vt:lpstr>PowerPoint 簡報</vt:lpstr>
      <vt:lpstr>安裝成功畫面</vt:lpstr>
      <vt:lpstr>PowerPoint 簡報</vt:lpstr>
      <vt:lpstr>選擇安裝路徑，此處為預設路徑</vt:lpstr>
      <vt:lpstr>修改記憶體容量(視自身電腦記憶體而定)</vt:lpstr>
      <vt:lpstr>使用ubuntu映像檔</vt:lpstr>
      <vt:lpstr>PowerPoint 簡報</vt:lpstr>
      <vt:lpstr>完成設定後回到主畫面點選Play</vt:lpstr>
      <vt:lpstr>開始安裝Ubuntu</vt:lpstr>
      <vt:lpstr>此處按照預設設定即可</vt:lpstr>
      <vt:lpstr>PowerPoint 簡報</vt:lpstr>
      <vt:lpstr>填寫使用者資訊，並等待安裝……</vt:lpstr>
      <vt:lpstr>安裝完成</vt:lpstr>
      <vt:lpstr>點選右上角 進入系統設定值</vt:lpstr>
      <vt:lpstr>點選顯示器</vt:lpstr>
      <vt:lpstr>調整自身螢幕解析度</vt:lpstr>
      <vt:lpstr>解析度調整完畢，左下角可找到Terminal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 安裝 Ubuntu</dc:title>
  <dc:creator>張榮翔</dc:creator>
  <cp:lastModifiedBy>M113040058</cp:lastModifiedBy>
  <cp:revision>21</cp:revision>
  <dcterms:created xsi:type="dcterms:W3CDTF">2018-03-08T11:20:03Z</dcterms:created>
  <dcterms:modified xsi:type="dcterms:W3CDTF">2023-02-14T08:18:22Z</dcterms:modified>
</cp:coreProperties>
</file>